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4" r:id="rId3"/>
    <p:sldId id="283" r:id="rId4"/>
    <p:sldId id="285" r:id="rId5"/>
    <p:sldId id="286" r:id="rId6"/>
    <p:sldId id="287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6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2:0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1950 3015 24575,'-9'3'0,"16"2"0,23 6 0,70 19 0,152 24 0,115-4 0,-273-39 0,1208 87-2805,7-72 990,-466-14 2056,1405 71-1579,-2075-75 821,177 13 2630,-241-10-72,128 31 0,438 72-1992,12-56-59,572-38-284,100 7-37,48 117 331,-503-64 625,-620-65-678,1026 35-519,683-18 572,-1560-18 252,130 2 121,2883-15-974,-1650-3 377,-1527 0 496,1-11-1,272-51 1,-353 32-267,380-15 0,-322 48-5,589-9 0,0-65 0,132-103 0,-279 46 0,-639 121 0,201-29 0,196 31 0,-248 10 0,-117-4 0,54 1 0,172 19 0,-251-10 0,1-4 0,0-2 0,0-2 0,1-3 0,-1-3 0,-1-2 0,84-21 0,-60 5 0,-1-4 0,-2-3 0,137-73 0,-181 83 0,-1-1 0,-1-2 0,-1-1 0,43-43 0,-59 50 0,0 0 0,-2 0 0,0-1 0,-1-1 0,-1 0 0,-1-1 0,0 0 0,-1 0 0,9-35 0,3-48 0,-4-1 0,4-139 0,-15 165 0,13-653 0,-21 687 0,-1-1 0,-3 1 0,-12-52 0,11 72 0,0-1 0,-2 2 0,-1-1 0,-1 1 0,0 1 0,-2 0 0,-16-22 0,-23-28 0,28 36 0,-2 1 0,-2 1 0,-35-34 0,-57-35 0,-4 5 0,-5 6 0,-3 5 0,-160-77 0,113 82 0,-218-68 0,340 130 0,-49-14 0,-2 5 0,-219-31 0,-229 31 0,-235 57 0,-324 87-750,-718 67-840,1097-113 1067,-676 51-878,-881 79 520,1774-149 860,-827 147 3862,620-111-3026,-3-60-305,667-25-510,-818-8 0,373-53 0,3-40 0,56 9 0,-1560-201-575,647 106 257,1192 161 318,-991-119 0,366 73 671,414 33-449,-238-1-222,504 33 0,-921-6 1,688 14-141,-5177-1-2184,3240-1 4787,2252 1-2463,0 2 0,1 1 0,-1 2 0,1 1 0,-55 20 0,-146 74 0,219-95 0,-45 23 0,1 2 0,1 3 0,2 3 0,2 1 0,1 3 0,-63 66 0,83-73 0,1 1 0,2 1 0,2 1 0,1 1 0,1 2 0,3 0 0,1 1 0,2 1 0,-24 86 0,27-53 0,3 1 0,-4 114 0,18 158 0,1-177 0,-1-68 0,28 191 0,-18-233 0,2-1 0,3-1 0,3-1 0,41 86 0,-29-82-9,4-2-1,2-1 1,2-2 0,96 103-1,-68-93 39,2-3 1,4-3-1,94 59 0,-21-31-254,4-7 0,4-7-1,287 97 1,-162-86 134,302 52 1,298 7 104,-89-46-14,0-66 0,-774-33-8,1-1 0,-1 0 0,32-7 0,-42 6 74,-1 0 1,0-1-1,0 1 1,-1-1-1,1-1 1,0 1-1,-1-1 1,0 0-1,0 0 0,0 0 1,0-1-1,6-9 1,44-48-34,3 3 0,1 1 1,4 4-1,137-92 0,-145 101-1398,-36 23-5461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7:0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4864 0 24575,'-3397'0'0,"2797"41"0,423-23 0,87-9 0,-112 27 0,163-27 0,0 3 0,0 1 0,2 2 0,0 1 0,-43 26 0,71-37 0,1 1 0,-1 1 0,1-1 0,1 1 0,-1 0 0,1 1 0,0 0 0,1 0 0,0 1 0,0-1 0,0 1 0,-6 18 0,6-11 0,1 2 0,0-1 0,1 0 0,2 1 0,-1 0 0,2 29 0,0-27 0,1 0 0,1 0 0,1 0 0,1-1 0,0 1 0,2 0 0,0-1 0,1 0 0,1-1 0,1 1 0,0-1 0,1 0 0,2-1 0,-1-1 0,2 1 0,0-1 0,1-1 0,17 15 0,8 3 0,2-1 0,0-2 0,3-2 0,0-2 0,1-2 0,78 30 0,-1-10 0,180 40 0,413 44-384,12-48-1,721-1 438,4-79-131,-692-5-132,1445 7-1074,1282-5 1388,-933-76-1990,-174 30 894,-1039 22 2272,-922-3 696,102-3-229,691 29-1677,-610 7-81,-163 0 11,459-7 0,-775-3 0,165-31 0,113-49 0,-359 78 0,-15 3 0,0 0 0,-1-1 0,48-22 0,-70 27 0,1 0 0,-1 0 0,0-1 0,0 0 0,0 0 0,0 0 0,-1 0 0,1 0 0,-1 0 0,0 0 0,0-1 0,0 1 0,0-1 0,-1 0 0,0 0 0,1 1 0,-1-1 0,0 0 0,-1 0 0,1-8 0,0-7 0,-1-1 0,0 1 0,-5-23 0,1 1 0,3 17 0,1 6 0,-2 1 0,1-1 0,-2 1 0,-6-22 0,7 32 0,-1 0 0,0 1 0,0-1 0,-1 1 0,0 0 0,0 0 0,0 0 0,-1 1 0,0-1 0,0 1 0,0 0 0,-1 1 0,1-1 0,-8-3 0,-15-9 0,-1 2 0,-2 0 0,1 2 0,-1 1 0,-39-9 0,-169-28 0,202 42 0,-513-58 0,-6 37 0,-815 18 14,814 13-210,-1074-33-2202,902 11 2042,-1506-16 249,-1086 23-405,2024 14 489,341-26-136,-856-21 242,848 31 139,176 7 1281,61 1-235,449-9-574,-64 0-727,320 14 47,0-1 0,-41-10 0,15 3-1421,21 5-5419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20:3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1615 566 24575,'-1157'0'0,"1116"0"0,1 2 0,-1 1 0,1 2 0,0 2 0,0 2 0,-51 19 0,84-25 0,-1 1 0,1 1 0,0-1 0,0 1 0,1 1 0,-1-1 0,1 1 0,0 0 0,1 1 0,0-1 0,0 1 0,0 0 0,1 0 0,0 1 0,0-1 0,1 1 0,-1 0 0,2 0 0,-4 15 0,1 3 0,0 0 0,2 1 0,0-1 0,2 1 0,3 27 0,-1-39 0,0-1 0,2 0 0,0 0 0,0-1 0,1 1 0,1-1 0,0 1 0,1-1 0,1-1 0,12 19 0,-6-13 0,1-1 0,0 0 0,2-1 0,0-1 0,0 0 0,22 14 0,9 1 0,2-2 0,1-2 0,1-2 0,82 25 0,517 146 0,-326-102 0,958 232 17,-861-247-121,476 26-1,105-69-1367,7-35 29,-549-3 1124,9952-3-4558,-6482 7 4595,-1385-25 904,-497 9 776,-683 13-1448,10-37 50,-345 6 0,529-60-60,-874 42 3241,76-26-175,-151 12-2518,-33 1-488,-197 20 0,237-57 0,-268 38 0,-238 46 0,260-55 0,-357 68 0,0 0 0,-1-1 0,1-1 0,-1 0 0,0-1 0,23-16 0,-31 19 0,0 0 0,0-1 0,-1 0 0,0 0 0,0 0 0,0 0 0,-1 0 0,1-1 0,-1 0 0,0 1 0,-1-1 0,0 0 0,0 0 0,0-1 0,0 1 0,-1 0 0,0-1 0,0-6 0,-1-1 0,0 1 0,-1-1 0,0 0 0,-2 1 0,1-1 0,-1 1 0,-1 0 0,0 0 0,-1 0 0,-1 1 0,0-1 0,0 1 0,-1 1 0,-1-1 0,0 1 0,-1 0 0,0 1 0,0 0 0,-18-14 0,-10-5 0,-1 3 0,-1 1 0,-1 1 0,-68-28 0,-13 1-2,-2 5-1,-209-48 1,-262-17-984,511 97 680,-1920-249 46,325 170 285,-2 89-114,861 8-70,349-4-113,-2042-7-3713,0-50-610,-2544-47 3270,3100 86 3447,-4 1 14,-532 17-2396,-7480 1 8221,9966-1-7961,0 0 0,0 0 0,0 0 0,0 1 0,0 0 0,0 0 0,0 1 0,0 0 0,0 0 0,1 0 0,-1 0 0,1 1 0,0 0 0,-1 0 0,1 1 0,1-1 0,-1 1 0,0 0 0,1 1 0,0-1 0,0 1 0,0-1 0,1 1 0,-1 0 0,1 1 0,0-1 0,-3 11 0,-6 15 0,2 1 0,-11 58 0,17-66 0,-1-1 0,-1 1 0,0-1 0,-2-1 0,-1 1 0,-1-2 0,-21 37 0,-63 66-1365,76-98-5461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20:41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3367 1 24575,'-2326'0'-995,"1875"13"939,353-4 37,1 4 0,-150 39 0,236-49 78,1 0 0,-1 1 0,1 0-1,-1 1 1,1 0 0,0 0 0,1 1 0,-15 12-1,20-14-27,0 0 0,1 0 1,-1 1-1,1-1 0,0 1 0,0 0 0,0 0 0,0 0 0,1 1 0,0-1 0,0 1 0,1-1 0,-1 1 0,1-1 0,1 1 0,-1 0 0,1 10 0,9 149-9,1-15-24,-10-126 2,2-1 0,0 1 0,2-1 0,0 0 0,1 0 0,2-1 0,0 1 0,2-1 0,0-1 0,1 0 0,1 0 0,1-1 0,1 0 0,1-1 0,20 21 0,41 35 0,3-3 0,110 77 0,-35-41-118,3-7-1,5-7 1,4-8-1,234 88 1,740 176-475,-685-241 118,76 0-1428,79 1 865,82 0-1211,72-7 1120,68-12-1134,93-11 1242,99-17-801,83-19 1118,1904 3-1066,9-52 1126,-2088 1 508,37 1 136,-90-2 61,-80-9 184,-72-5-35,1639-60 1977,-391 22-1609,198-8 646,-1532 33 293,751-26 2107,-1279 55-2185,1-6 0,140-30 0,-139 21-255,147-4-1,-142 14-1174,764-17-55,-426 19-723,1452-27-1119,887-180 1202,-2707 202 752,28-1 822,-1-5 1,151-42-1,-234 45-795,-2 0 1,0-2-1,0-2 0,-2 0 1,0-2-1,41-38 0,50-33-88,63-19-5,-107 68 0,-2-4 0,81-66 0,-146 104 0,-1 0 0,-1 0 0,1-1 0,-1 0 0,-1 0 0,0 0 0,0-1 0,-1 0 0,0-1 0,0 1 0,-1-1 0,-1 0 0,0 1 0,3-20 0,-3-1 0,-1 0 0,-2 0 0,-1-1 0,-5-32 0,4 52 0,-1 0 0,0 0 0,-1 0 0,-1 0 0,1 1 0,-2 0 0,0 0 0,0 0 0,-1 1 0,0 0 0,-1 0 0,0 1 0,0 0 0,-1 0 0,0 1 0,-15-10 0,-15-10 0,-1 3 0,-83-40 0,-17 4-190,-2 6 1,-241-60-1,-313-25-380,-472-3-497,-17 86 0,-136 28-65,-1423-18-875,-2304 44-1555,2465 6 7316,1369 35-3524,307-3 1387,-653-27-1167,-298 8-1515,-1467 52-155,-1587-69 7399,1859-1-6150,3011 0-29,0-1 0,1-2 0,-59-15 0,-116-44 0,46 11 0,-471-77 30,361 81-1425,200 33-5431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08:5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351 132 24575,'0'1224'0,"0"-1219"0,0 0 0,0 1 0,1-1 0,-1 0 0,1 1 0,0-1 0,1 0 0,-1 0 0,1 0 0,3 6 0,-3-8 0,0-1 0,0 1 0,0-1 0,0 0 0,0 0 0,1 0 0,-1 0 0,1 0 0,0 0 0,-1-1 0,1 1 0,0-1 0,0 0 0,0 0 0,0 0 0,0 0 0,0 0 0,0-1 0,4 1 0,54 4 0,100-4 0,-93-2 0,70 6 0,174 43 0,134 11 0,129-36 0,243 15 0,-141 18 0,939 50 0,-52-39 0,-1454-61 0,1017 25 0,-474-18 0,1464 0-675,-1358-16 505,6715 3 1015,-7317-2-845,300-43 0,160-33-276,6 32-271,-509 38 450,1531-73-1760,-1256 65 1695,2161-21 541,-1745 11 2181,-390-4-2560,104-3 0,1140-5 0,3209 40 0,-4864-2 0,0-1 0,-1 1 0,1 0 0,-1-1 0,1 0 0,-1 0 0,1 0 0,-1 0 0,0-1 0,1 1 0,-1-1 0,0 0 0,0 0 0,0 0 0,0 0 0,-1 0 0,1-1 0,0 1 0,-1-1 0,0 0 0,0 0 0,0 0 0,0 0 0,0 0 0,0 0 0,-1 0 0,1-1 0,0-3 0,3-11 0,0 0 0,-2-1 0,0 1 0,1-26 0,-2 17 0,12-516 0,-14 499 0,-2 20 0,-1 1 0,0 0 0,-2 0 0,-1 0 0,0 0 0,-2 1 0,0 0 0,-2 0 0,0 1 0,-2 0 0,0 1 0,-1 1 0,-23-26 0,-10-1 0,29 29 0,0 0 0,-26-34 0,39 45 0,-1 0 0,0 1 0,-1 0 0,1 0 0,-1 0 0,0 0 0,0 1 0,0 0 0,-1 0 0,0 1 0,1 0 0,-1 0 0,0 0 0,-1 1 0,1 0 0,0 1 0,-10-2 0,-13 0 0,-1 2 0,0 1 0,-31 4 0,-9 0 0,-2196 0 0,1199-6 0,736 0 0,-366 5 0,300 19 0,311-16 0,-223 21 0,-198 10 0,-399-34 0,459-6 0,103 2 0,-854 15 0,-924 8 0,1415-24 0,-8997 2-687,7834-37 687,1328 21 0,-144-20-28,-140-4 137,106 26 229,-224-1-70,69-3-268,432 7 0,-79-4 0,44-2 0,-149-11 0,-241-13 0,-6 42 0,326 3 0,-725-4 0,1266 0 0,1 1 0,-1 1 0,1-1 0,0 1 0,0 0 0,0 1 0,0 0 0,0 0 0,1 0 0,-1 1 0,1 0 0,0 0 0,0 1 0,0 0 0,1 0 0,-1 0 0,1 1 0,1-1 0,-1 1 0,-7 13 0,2-2 0,0 0 0,2 1 0,0 0 0,0 0 0,2 1 0,-8 37 0,9-12 27,1 0 0,3 1 0,4 46 0,0-1-1500,-3-63-5353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08:5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755 1 24575,'-42'0'0,"1"2"0,-1 1 0,1 3 0,0 1 0,0 3 0,0 0 0,2 3 0,-1 1 0,-62 34 0,91-41 0,0 1 0,0 1 0,1 0 0,0 1 0,1 0 0,0 0 0,-12 18 0,-46 87 0,41-68 0,8-14 0,1 1 0,-24 71 0,35-84 0,0-1 0,2 1 0,1 0 0,0 0 0,1 0 0,3 40 0,0-53 0,1-1 0,0 1 0,0-1 0,1 0 0,0 1 0,0-1 0,0 0 0,1-1 0,0 1 0,1-1 0,-1 0 0,1 0 0,1 0 0,-1 0 0,1-1 0,10 7 0,10 7 0,0-2 0,50 24 0,-60-32 0,50 22 0,2-2 0,72 19 0,148 30 0,-204-57 0,68 11 0,1-6 0,1-7 0,1-6 0,156-9 0,994-11 0,-1111-2 0,260-46 0,-336 38 0,717-152 0,-403 73 0,-371 85 0,-37 8 0,0-1 0,1-2 0,-2 0 0,1-1 0,-1-1 0,0-2 0,30-16 0,-46 20 0,0 0 0,0-1 0,-1 0 0,0-1 0,0 1 0,-1-1 0,0 0 0,0 0 0,-1-1 0,0 1 0,4-14 0,4-16 0,10-48 0,-21 83 0,4-24 0,-1 1 0,-2-1 0,0 0 0,-1 1 0,-4-32 0,2 53 0,0 1 0,0-1 0,-1 1 0,1 0 0,-1-1 0,0 1 0,0 0 0,0 0 0,-1 0 0,0 1 0,1-1 0,-1 1 0,0-1 0,-1 1 0,1 0 0,0 0 0,-1 0 0,0 1 0,0-1 0,0 1 0,0 0 0,0 0 0,-6-2 0,-12-4 0,0 1 0,-1 1 0,-32-4 0,31 6 0,-92-14 0,-151-4 0,-121 19 0,-213-16 0,-11-19 0,-1188 40-1365,1761-2-5461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08:56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08:5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24575,'4'-1'0,"0"1"0,0-1 0,0 0 0,0 0 0,1-1 0,-2 1 0,1-1 0,7-4 0,10-3 0,42-13 0,0 2 0,124-20 0,135 2 0,-308 37 0,273-12 0,-235 15 0,-1 3 0,1 2 0,76 20 0,769 158 0,-706-152 0,0-6-1365,-160-25-5461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3:3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1761 662 24575,'-92'5'0,"0"4"0,-153 36 0,106-18 0,-228 49 0,289-55 0,0 3 0,-119 54 0,172-66 0,0 1 0,0 2 0,-38 29 0,56-38 0,0 0 0,1 0 0,-1 1 0,1 0 0,1 0 0,-1 0 0,1 1 0,1 0 0,-1 0 0,1 0 0,1 1 0,-1-1 0,2 1 0,-1 0 0,-1 11 0,-13 113 0,5 1 0,7 143 0,6-260 0,1 1 0,1 0 0,0-1 0,1 1 0,1-1 0,1 0 0,0-1 0,1 1 0,1-1 0,0 0 0,16 20 0,-9-16 0,1-1 0,1-1 0,1 0 0,0-2 0,1 0 0,1-1 0,38 22 0,4-4 0,2-3 0,1-3 0,128 36 0,215 26 0,-385-84 0,1117 173-1143,4-44-78,-1091-128 1218,1839 106-384,1015-117 2564,-1407-42-1641,-1209 34-495,-43 0-41,417-10 0,7735 25 0,-7529-44 0,-337 9 0,1766-18-588,-2191 51 600,1083-24 564,-406-20-576,99-8 0,-592 31 0,567-46 0,-464 43 0,617 3 0,-706 23 0,3391-2 0,-3568-3 0,247-39 0,121-74 0,-23 16 0,-309 72 0,217-67 0,-337 81 0,178-66 0,-187 64 0,0-2 0,-2-1 0,63-45 0,41-52 0,-120 98 0,-1-2 0,-1 0 0,-1-1 0,25-43 0,-9-1 0,-3-2 0,-2-1 0,-4-1 0,-2-2 0,-4 0 0,-2 0 0,4-74 0,-19 144 0,2-18 0,0 1 0,-1-1 0,-1 0 0,-3-24 0,2 38 0,0-1 0,0 0 0,-1 0 0,0 1 0,0-1 0,-1 1 0,0 0 0,1 0 0,-2 0 0,1 0 0,-1 0 0,1 1 0,-1-1 0,0 1 0,-1 0 0,1 0 0,-10-6 0,-29-15 0,-1 1 0,-1 2 0,-2 2 0,-93-27 0,-202-26 0,-21 23 0,-681-6 0,118 43 0,20 0 0,-6183 14 0,6037 31-413,192-3 106,-1267-25 850,1108-7-366,-436 19-177,-92 0 0,-3657-16 0,4434-32 0,79 1 0,187 4 0,147 4 0,-1518-42 0,1467 30 0,-57-3 0,149 31 11,-1150-17-166,271-8-319,21-1 226,-546 35 393,1712-3-114,1 1 0,-1 0 1,1 0-1,0 1 0,-1 0 1,1 0-1,-1 1 1,1 0-1,0 0 0,0 1 1,0 0-1,1 0 0,-1 1 1,0-1-1,1 2 1,0-1-1,0 1 0,1-1 1,-1 1-1,1 1 0,0-1 1,-7 11-1,-215 308-31,215-306 0,3-4 0,1 0 0,0 1 0,1 0 0,0 0 0,2 1 0,0 0 0,-5 27 0,6-11 0,1 1 0,3 62 0,1 24 0,2 42 0,1-135 0,1-1 0,1 0 0,10 27 0,-8-27 0,0 0 0,6 48 0,2 21-1365,-9-67-5461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7:0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4864 0 24575,'-3397'0'0,"2797"41"0,423-23 0,87-9 0,-112 27 0,163-27 0,0 3 0,0 1 0,2 2 0,0 1 0,-43 26 0,71-37 0,1 1 0,-1 1 0,1-1 0,1 1 0,-1 0 0,1 1 0,0 0 0,1 0 0,0 1 0,0-1 0,0 1 0,-6 18 0,6-11 0,1 2 0,0-1 0,1 0 0,2 1 0,-1 0 0,2 29 0,0-27 0,1 0 0,1 0 0,1 0 0,1-1 0,0 1 0,2 0 0,0-1 0,1 0 0,1-1 0,1 1 0,0-1 0,1 0 0,2-1 0,-1-1 0,2 1 0,0-1 0,1-1 0,17 15 0,8 3 0,2-1 0,0-2 0,3-2 0,0-2 0,1-2 0,78 30 0,-1-10 0,180 40 0,413 44-384,12-48-1,721-1 438,4-79-131,-692-5-132,1445 7-1074,1282-5 1388,-933-76-1990,-174 30 894,-1039 22 2272,-922-3 696,102-3-229,691 29-1677,-610 7-81,-163 0 11,459-7 0,-775-3 0,165-31 0,113-49 0,-359 78 0,-15 3 0,0 0 0,-1-1 0,48-22 0,-70 27 0,1 0 0,-1 0 0,0-1 0,0 0 0,0 0 0,0 0 0,-1 0 0,1 0 0,-1 0 0,0 0 0,0-1 0,0 1 0,0-1 0,-1 0 0,0 0 0,1 1 0,-1-1 0,0 0 0,-1 0 0,1-8 0,0-7 0,-1-1 0,0 1 0,-5-23 0,1 1 0,3 17 0,1 6 0,-2 1 0,1-1 0,-2 1 0,-6-22 0,7 32 0,-1 0 0,0 1 0,0-1 0,-1 1 0,0 0 0,0 0 0,0 0 0,-1 1 0,0-1 0,0 1 0,0 0 0,-1 1 0,1-1 0,-8-3 0,-15-9 0,-1 2 0,-2 0 0,1 2 0,-1 1 0,-39-9 0,-169-28 0,202 42 0,-513-58 0,-6 37 0,-815 18 14,814 13-210,-1074-33-2202,902 11 2042,-1506-16 249,-1086 23-405,2024 14 489,341-26-136,-856-21 242,848 31 139,176 7 1281,61 1-235,449-9-574,-64 0-727,320 14 47,0-1 0,-41-10 0,15 3-1421,21 5-5419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7:0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2420 131 24575,'-1366'71'0,"1362"-70"0,-367 54 0,320-43 0,1 1 0,1 3 0,0 2 0,1 2 0,-53 31 0,53-24 0,-88 57 0,122-73 0,0 0 0,1 1 0,0 0 0,1 1 0,1 1 0,0 0 0,-10 16 0,16-20 0,0 1 0,0 1 0,1-1 0,0 0 0,1 1 0,1 0 0,-3 19 0,1 88 0,4-84 0,0-4 0,1 0 0,1 0 0,2 0 0,1-1 0,1 1 0,2-1 0,1-1 0,1 1 0,1-2 0,2 1 0,1-2 0,1 0 0,2 0 0,0-2 0,23 26 0,8 0 0,3-2 0,1-3 0,2-1 0,3-4 0,85 50 0,0-14 0,188 74 0,35-12-453,741 178-1,-673-232-217,664 44 0,1517-33 627,-1796-77-443,-164 8 356,137 2 156,1997-20-2215,-1636-13 1619,-109 5 470,1491-6-619,-4-43 232,974 6 61,-1821-19 7664,-1373 40-7164,193-18 0,832-87-73,-1136 102 0,83-7 0,795-8 0,2 37 0,46 0 0,-248-45 0,79 0 0,447 48 0,-1240-5 0,178-29 0,154-56 0,-426 76 0,-1-3 0,0-3 0,-2-3 0,92-43 0,80-40 0,-166 77 0,-2-2 0,131-79 0,-165 84 0,11-5 0,-1-3 0,-2-1 0,44-45 0,-76 67 0,-1-1 0,0 0 0,-1-1 0,0 0 0,-1 0 0,-1-1 0,-1 0 0,0-1 0,-1 1 0,0-1 0,-1-1 0,-1 1 0,-1-1 0,3-29 0,-5 3 0,-1 0 0,-2 0 0,-2 1 0,-2 0 0,-2-1 0,-1 2 0,-3 0 0,-1 0 0,-2 1 0,-2 0 0,-1 2 0,-2 0 0,-2 1 0,-1 1 0,-2 1 0,-34-37 0,42 52 0,0 1 0,-1 1 0,-1 1 0,0 0 0,-1 1 0,-1 2 0,-1 0 0,-29-14 0,-12 1 0,0 4 0,-1 2 0,-69-12 0,-204-25 0,301 53 0,25 3 0,-693-86 0,-245 73 0,588 19 0,-13184-1-1673,6809-6 1092,3293-66-1351,1619 39 3229,-4 32 893,549 2-1491,-1401-4-2064,2619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8:18:0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24575,'-10'0'0,"0"1"0,1-1 0,-1 1 0,1 1 0,-1 0 0,1 0 0,-1 1 0,1 0 0,0 1 0,1 0 0,-1 0 0,0 1 0,1 0 0,0 0 0,0 1 0,1 0 0,0 1 0,0 0 0,0 0 0,1 0 0,0 0 0,-5 10 0,-7 11 0,1 1 0,2 1 0,1 0 0,1 1 0,2 1 0,1 0 0,2 0 0,0 1 0,3 0 0,-3 52 0,6-39 0,3 1 0,1 0 0,3-1 0,1 0 0,3 0 0,1 0 0,17 43 0,-6-35 0,2-1 0,3-1 0,1-2 0,3 0 0,2-2 0,58 67 0,-42-63 0,1-2 0,3-3 0,1-2 0,3-2 0,67 39 0,11-7-342,3-6 0,3-5 0,196 59-1,464 81-1836,-117-77 1552,1055 59 0,-1149-183 4889,-433-6-3722,-66 7-540,0 4 0,161 36 0,-167-27 0,1234 212-2190,18-83-573,171-97 2346,6-52 485,-853-2-100,3347-1-1392,-3793 6 1449,1448 67-15,-1105-35 81,-435-26-87,1516 76 47,2-32-30,1598-42 112,-1841-11-96,-121-38-35,-236 2 77,1182 34 711,-1157 8-531,-827-2-269,821-10-70,-8-62 542,-788 28 1897,-224 34-1931,-1-2-1,-1-2 1,0-1 0,60-34-1,-92 46-424,692-384 381,-642 356-384,-1-2 0,-2-2 0,-2-3 0,47-43 0,-13 0 0,90-112 0,-154 167 0,-2 0 0,-1-2 0,-1 0 0,-1 0 0,-2-2 0,0 0 0,8-31 0,2-25 0,15-106 0,-20 113 0,-11 52 0,-2-1 0,5-44 0,-9 47 0,0 1 0,-2-1 0,0 0 0,-2 1 0,-6-29 0,5 40 0,0 0 0,0 1 0,-1 0 0,-1 0 0,0 0 0,0 0 0,-1 1 0,0 0 0,-1 1 0,0 0 0,-1 0 0,-10-8 0,-15-10 0,-2 1 0,0 3 0,-1 1 0,-2 1 0,0 3 0,-42-15 0,-261-69 0,240 75 0,-152-34 0,-3 10 0,-459-29 0,-845 39 0,-3871 45-3741,2853-7 2531,-33 3-1035,888 0 3000,0 0 5395,1038-33-5837,220 4-520,-1471 7-2265,625 18 2378,-2696-28 288,3364 35 2440,-1034-8-3930,315-53-55,149 3 1445,293 12-772,-216-3 614,-443 46 2360,658 2-1374,842-6-922,1-3 0,-114-26 0,33 5 0,66 19-341,0 4 0,0 4-1,-183 23 1,203-13-6485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C40D-4B79-2E58-F48E-C1CFF07C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5EF3ED-35FD-9B4F-9032-F14A958A1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461AA-34D3-F105-256D-17F243A8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3D9EAE-33D0-8755-0EF6-92599FBE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FBF412-2D4A-E36C-0FC6-3644FFC8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5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DEFF-C71F-2EDC-99EB-809E1957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89F9E-C5D3-B128-6682-AFDE3361E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DC335-6394-00FF-031B-89773B64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22AD8-533C-C77C-D467-E8CB2A56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68F2E-895D-F832-A040-D4636A58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09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50A825-48F9-DBC9-B130-8B630F760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F8336-C58F-77C8-784A-5680D30D3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3093D9-6C06-430B-6447-D8D163F6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BF77B-A1D6-F270-50CF-02FDC2C6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545A3-DB54-FE51-7E16-E10668DF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1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BEA27-DD76-5C3E-42B8-257EDC94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8E907-0B69-F173-4229-62B3B4A3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685E5-BA79-5781-6320-E73D5A4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23B512-7357-8804-32E2-99B4CD1C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FA03B-EFF6-6906-710C-A60727DC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9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7B9A-6746-C8D4-F8DA-B2FCA09C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5DBE4B-4EBE-5829-8A20-0C33D8F4F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1065C-BD6A-9EE4-10D1-12ECF58D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A97C1-FE2E-5B63-52E8-ED87DE51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29BDF-9DF4-702F-B497-BFEDD1F8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72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533A6-C93D-2708-24D2-99AC0925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D4811-3005-51E8-88AE-0B31E37C7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DDE554-DF43-F68D-8A3D-55E563CBB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CC2AD5-A8B1-09F8-8B9E-BD33120E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3A8835-6380-7F64-46B9-91D6B2D5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086FE-EE88-FFA7-81A2-D144ACBC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0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B43AD-B07B-DE30-E7D7-E4F655D2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18846-7F9D-C6B2-310E-407B37E0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A9BD28-D815-E2BD-B571-F0541B8FC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2A20D0-B409-9882-13B7-917B964CA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25225B-B054-8FB4-B6CB-A1D1D92A5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5D358D-3010-6B1E-EEFD-555EA3D9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89A8A1-FCE2-E2D9-F228-25988297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BABE5B-C3EF-7AE7-EF5B-D3629DC3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97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F8D1-6726-FC66-979F-D7E9E55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E4A24-16F8-ED33-CE85-8B7E3E28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9C9668-DC73-3697-D16A-5BAADBD0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7EA3B7-397E-D3C8-D6D7-84614FA0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149BF2-C2FC-7671-B5E6-BB3075C3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FB83F2-A1FE-B10C-219F-2ACC383E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FC39E7-5B44-06D2-4DAB-F08FC00E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26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8BC56-6DBC-5CFF-61DB-0C91C6C0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E8CE6-4834-FC17-6C25-012FA90D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A5F5B3-1ACB-24BA-942D-61FF08C5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45B0F0-34B1-E0A3-A2C0-EB0301E5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465B8-1B15-E2BD-3C6B-239CA6A8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9C9BEE-8D8F-7030-4A6B-66A15275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99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8BC92-B930-ECAA-340C-AAA3B700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714D3D-A119-FABE-8580-4674E8C9F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21F06E-7A4A-9C23-FA78-9DD4AD3F2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F232D-A9B4-E97B-6648-AE03A2B0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EB51BE-ADA4-274D-3C84-15D1223A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F74B9-775F-430C-CD4A-61460274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61443B-91AA-ADB0-FFB4-7B490CBE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FFEB0E-29B3-9E34-13AF-B63CFA4E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A2947-4183-355F-1833-E952FEAEE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07B84-23E8-4717-A7B9-0CCA7191AA0D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8A9BCF-6BD3-2B8E-E70C-C6ECFFD29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65A7A-0B61-9BFC-95DE-CD538A56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5E71-4ADF-4DE7-914E-9696A44D9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2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gif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customXml" Target="../ink/ink7.xml"/><Relationship Id="rId9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customXml" Target="../ink/ink11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4.png"/><Relationship Id="rId4" Type="http://schemas.openxmlformats.org/officeDocument/2006/relationships/image" Target="../media/image20.jpg"/><Relationship Id="rId9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A24E73-ED2C-251E-24C6-F8E7B2ED2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58" y="1768089"/>
            <a:ext cx="8995283" cy="33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2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B94131-7742-2EBB-89B3-ABB35AEF0CEF}"/>
              </a:ext>
            </a:extLst>
          </p:cNvPr>
          <p:cNvSpPr txBox="1"/>
          <p:nvPr/>
        </p:nvSpPr>
        <p:spPr>
          <a:xfrm>
            <a:off x="95957" y="142894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 rainbow is forming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04DA9-0C5B-7A75-6A04-29A0DC7FB72C}"/>
              </a:ext>
            </a:extLst>
          </p:cNvPr>
          <p:cNvSpPr txBox="1"/>
          <p:nvPr/>
        </p:nvSpPr>
        <p:spPr>
          <a:xfrm>
            <a:off x="436780" y="1413942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Seed=324423 (paper demo)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5DAABE-5754-0353-C946-EFE7875B5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9415"/>
            <a:ext cx="12192000" cy="2038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4E58CFC-E425-B714-CCEA-E1CA6B6F1791}"/>
                  </a:ext>
                </a:extLst>
              </p14:cNvPr>
              <p14:cNvContentPartPr/>
              <p14:nvPr/>
            </p14:nvContentPartPr>
            <p14:xfrm>
              <a:off x="-555262" y="4220147"/>
              <a:ext cx="12160800" cy="1518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4E58CFC-E425-B714-CCEA-E1CA6B6F17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4262" y="4211147"/>
                <a:ext cx="12178440" cy="1535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74AF85-5401-B861-BDF0-30D2FA78E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52" y="338667"/>
            <a:ext cx="4480748" cy="448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3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B94131-7742-2EBB-89B3-ABB35AEF0CEF}"/>
              </a:ext>
            </a:extLst>
          </p:cNvPr>
          <p:cNvSpPr txBox="1"/>
          <p:nvPr/>
        </p:nvSpPr>
        <p:spPr>
          <a:xfrm>
            <a:off x="95957" y="142894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 rainbow is forming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CE0310-CE91-9481-36D5-4E44D0BB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1466"/>
            <a:ext cx="11898489" cy="19895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404DA9-0C5B-7A75-6A04-29A0DC7FB72C}"/>
              </a:ext>
            </a:extLst>
          </p:cNvPr>
          <p:cNvSpPr txBox="1"/>
          <p:nvPr/>
        </p:nvSpPr>
        <p:spPr>
          <a:xfrm>
            <a:off x="436780" y="1413942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Seed=1234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4FD177-C599-D5E6-1C73-FAD7A8AA39BB}"/>
              </a:ext>
            </a:extLst>
          </p:cNvPr>
          <p:cNvGrpSpPr/>
          <p:nvPr/>
        </p:nvGrpSpPr>
        <p:grpSpPr>
          <a:xfrm>
            <a:off x="-92662" y="5497427"/>
            <a:ext cx="12251520" cy="1118520"/>
            <a:chOff x="-92662" y="5497427"/>
            <a:chExt cx="12251520" cy="11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A81246C-795F-2950-5063-82647F6868BE}"/>
                    </a:ext>
                  </a:extLst>
                </p14:cNvPr>
                <p14:cNvContentPartPr/>
                <p14:nvPr/>
              </p14:nvContentPartPr>
              <p14:xfrm>
                <a:off x="-92662" y="5924387"/>
                <a:ext cx="12251520" cy="691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A81246C-795F-2950-5063-82647F6868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662" y="5915747"/>
                  <a:ext cx="122691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F0FFB8-3B19-6823-97D1-97036B9E95CC}"/>
                    </a:ext>
                  </a:extLst>
                </p14:cNvPr>
                <p14:cNvContentPartPr/>
                <p14:nvPr/>
              </p14:nvContentPartPr>
              <p14:xfrm>
                <a:off x="2414738" y="5519747"/>
                <a:ext cx="1989720" cy="443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F0FFB8-3B19-6823-97D1-97036B9E9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5738" y="5511107"/>
                  <a:ext cx="20073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89B849F-9B42-ABB9-189A-11D4F6D8FE18}"/>
                    </a:ext>
                  </a:extLst>
                </p14:cNvPr>
                <p14:cNvContentPartPr/>
                <p14:nvPr/>
              </p14:nvContentPartPr>
              <p14:xfrm>
                <a:off x="2934938" y="5576267"/>
                <a:ext cx="36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89B849F-9B42-ABB9-189A-11D4F6D8F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5938" y="55676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9CA9BA2-BB1D-B4ED-525D-4D1358273777}"/>
                    </a:ext>
                  </a:extLst>
                </p14:cNvPr>
                <p14:cNvContentPartPr/>
                <p14:nvPr/>
              </p14:nvContentPartPr>
              <p14:xfrm>
                <a:off x="2550818" y="5497427"/>
                <a:ext cx="933840" cy="104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9CA9BA2-BB1D-B4ED-525D-4D13582737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42178" y="5488427"/>
                  <a:ext cx="951480" cy="12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331AF579-EE96-F6E8-C6E9-A1AC64A9D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20" y="14289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5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B94131-7742-2EBB-89B3-ABB35AEF0CEF}"/>
              </a:ext>
            </a:extLst>
          </p:cNvPr>
          <p:cNvSpPr txBox="1"/>
          <p:nvPr/>
        </p:nvSpPr>
        <p:spPr>
          <a:xfrm>
            <a:off x="95957" y="142894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 rainbow is forming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04DA9-0C5B-7A75-6A04-29A0DC7FB72C}"/>
              </a:ext>
            </a:extLst>
          </p:cNvPr>
          <p:cNvSpPr txBox="1"/>
          <p:nvPr/>
        </p:nvSpPr>
        <p:spPr>
          <a:xfrm>
            <a:off x="436780" y="1413942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Seed=9999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8501A-E43E-DF72-0A5A-AE6A5164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304"/>
            <a:ext cx="12192000" cy="2038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05D135-938A-B76E-BE15-D3CA6071D1A3}"/>
                  </a:ext>
                </a:extLst>
              </p14:cNvPr>
              <p14:cNvContentPartPr/>
              <p14:nvPr/>
            </p14:nvContentPartPr>
            <p14:xfrm>
              <a:off x="-374182" y="5801267"/>
              <a:ext cx="12860640" cy="996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05D135-938A-B76E-BE15-D3CA6071D1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82822" y="5792627"/>
                <a:ext cx="12878280" cy="1013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F12D449-BAF7-066D-89DB-56B7234FB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20" y="346218"/>
            <a:ext cx="4316280" cy="43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B94131-7742-2EBB-89B3-ABB35AEF0CEF}"/>
              </a:ext>
            </a:extLst>
          </p:cNvPr>
          <p:cNvSpPr txBox="1"/>
          <p:nvPr/>
        </p:nvSpPr>
        <p:spPr>
          <a:xfrm>
            <a:off x="95957" y="142894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 thunderstorm developing over a sea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04DA9-0C5B-7A75-6A04-29A0DC7FB72C}"/>
              </a:ext>
            </a:extLst>
          </p:cNvPr>
          <p:cNvSpPr txBox="1"/>
          <p:nvPr/>
        </p:nvSpPr>
        <p:spPr>
          <a:xfrm>
            <a:off x="0" y="809195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Seed=3243241 (paper demo)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DB11DD-DF48-52C3-72DB-87ABB485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60"/>
            <a:ext cx="12192000" cy="20385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678AFB-0C3D-13D2-D6B7-F285D7539CF9}"/>
              </a:ext>
            </a:extLst>
          </p:cNvPr>
          <p:cNvSpPr txBox="1"/>
          <p:nvPr/>
        </p:nvSpPr>
        <p:spPr>
          <a:xfrm>
            <a:off x="0" y="3429000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Seed=1234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DE4244-12B7-DBE1-811B-5FC3E7DA6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4191"/>
            <a:ext cx="12192000" cy="2038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6FEBACD-C558-CF6B-874C-D52FC420126A}"/>
                  </a:ext>
                </a:extLst>
              </p14:cNvPr>
              <p14:cNvContentPartPr/>
              <p14:nvPr/>
            </p14:nvContentPartPr>
            <p14:xfrm>
              <a:off x="3058058" y="2561987"/>
              <a:ext cx="8325720" cy="532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6FEBACD-C558-CF6B-874C-D52FC42012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9418" y="2552987"/>
                <a:ext cx="834336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5B20B97-5F97-D3F5-F892-A70D7452FA49}"/>
                  </a:ext>
                </a:extLst>
              </p14:cNvPr>
              <p14:cNvContentPartPr/>
              <p14:nvPr/>
            </p14:nvContentPartPr>
            <p14:xfrm>
              <a:off x="-475702" y="5156507"/>
              <a:ext cx="12849480" cy="9968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5B20B97-5F97-D3F5-F892-A70D7452FA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84342" y="5147867"/>
                <a:ext cx="12867120" cy="1014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DA198F1-A1CE-B83B-97A4-7D4BC9D09C61}"/>
              </a:ext>
            </a:extLst>
          </p:cNvPr>
          <p:cNvSpPr txBox="1"/>
          <p:nvPr/>
        </p:nvSpPr>
        <p:spPr>
          <a:xfrm>
            <a:off x="-1" y="6095857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Seed=9999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CBEB-871B-1C5B-13F2-B85DF3F51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57522"/>
            <a:ext cx="12192000" cy="2038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5987E8C4-EB2C-5AE6-1AD2-81B601FE91FD}"/>
                  </a:ext>
                </a:extLst>
              </p14:cNvPr>
              <p14:cNvContentPartPr/>
              <p14:nvPr/>
            </p14:nvContentPartPr>
            <p14:xfrm>
              <a:off x="-723766" y="7401691"/>
              <a:ext cx="13221360" cy="11631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5987E8C4-EB2C-5AE6-1AD2-81B601FE9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32406" y="7392691"/>
                <a:ext cx="13239000" cy="11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00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B94131-7742-2EBB-89B3-ABB35AEF0CEF}"/>
              </a:ext>
            </a:extLst>
          </p:cNvPr>
          <p:cNvSpPr txBox="1"/>
          <p:nvPr/>
        </p:nvSpPr>
        <p:spPr>
          <a:xfrm>
            <a:off x="0" y="142894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Volcano eruption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04DA9-0C5B-7A75-6A04-29A0DC7FB72C}"/>
              </a:ext>
            </a:extLst>
          </p:cNvPr>
          <p:cNvSpPr txBox="1"/>
          <p:nvPr/>
        </p:nvSpPr>
        <p:spPr>
          <a:xfrm>
            <a:off x="0" y="809195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Seed=17 (paper demo)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678AFB-0C3D-13D2-D6B7-F285D7539CF9}"/>
              </a:ext>
            </a:extLst>
          </p:cNvPr>
          <p:cNvSpPr txBox="1"/>
          <p:nvPr/>
        </p:nvSpPr>
        <p:spPr>
          <a:xfrm>
            <a:off x="0" y="3429000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Seed=1234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6FEBACD-C558-CF6B-874C-D52FC420126A}"/>
                  </a:ext>
                </a:extLst>
              </p14:cNvPr>
              <p14:cNvContentPartPr/>
              <p14:nvPr/>
            </p14:nvContentPartPr>
            <p14:xfrm>
              <a:off x="3058058" y="2561987"/>
              <a:ext cx="8325720" cy="532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6FEBACD-C558-CF6B-874C-D52FC42012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9418" y="2552987"/>
                <a:ext cx="8343360" cy="5504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DA198F1-A1CE-B83B-97A4-7D4BC9D09C61}"/>
              </a:ext>
            </a:extLst>
          </p:cNvPr>
          <p:cNvSpPr txBox="1"/>
          <p:nvPr/>
        </p:nvSpPr>
        <p:spPr>
          <a:xfrm>
            <a:off x="-1" y="6095857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Seed=9999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E2054B-810D-9640-43FD-48FC225FA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74"/>
            <a:ext cx="12192000" cy="2038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6267C7-F42E-78C6-F504-54BF60C4E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624"/>
            <a:ext cx="12192000" cy="20385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E26EA5-461B-2C69-01DE-40875C0BB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59111"/>
            <a:ext cx="12192000" cy="2038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FDD1431-A514-294C-F433-CF1CF778BF6A}"/>
                  </a:ext>
                </a:extLst>
              </p14:cNvPr>
              <p14:cNvContentPartPr/>
              <p14:nvPr/>
            </p14:nvContentPartPr>
            <p14:xfrm>
              <a:off x="-349366" y="7720651"/>
              <a:ext cx="12765960" cy="8017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FDD1431-A514-294C-F433-CF1CF778BF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58366" y="7712011"/>
                <a:ext cx="1278360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BE28EC9-B3E4-0326-CE4C-EAF24E64B57B}"/>
                  </a:ext>
                </a:extLst>
              </p14:cNvPr>
              <p14:cNvContentPartPr/>
              <p14:nvPr/>
            </p14:nvContentPartPr>
            <p14:xfrm>
              <a:off x="-733126" y="5195611"/>
              <a:ext cx="13335120" cy="10807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BE28EC9-B3E4-0326-CE4C-EAF24E64B5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766" y="5186971"/>
                <a:ext cx="13352760" cy="10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37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Free-Bloom: Zero-Shot Text-to-Video Generator with LLM Director and LDM Animator, Shanghai Tech University, NIPS 2023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0" y="1067946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123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123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87611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101</Words>
  <Application>Microsoft Office PowerPoint</Application>
  <PresentationFormat>宽屏</PresentationFormat>
  <Paragraphs>18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</dc:creator>
  <cp:lastModifiedBy>X</cp:lastModifiedBy>
  <cp:revision>32</cp:revision>
  <dcterms:created xsi:type="dcterms:W3CDTF">2024-06-30T08:05:05Z</dcterms:created>
  <dcterms:modified xsi:type="dcterms:W3CDTF">2024-06-30T11:51:04Z</dcterms:modified>
</cp:coreProperties>
</file>